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670550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g1LSVRgbAJFA5QvKk1TQN3P+xV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2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2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2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2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2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2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2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2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3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3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3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3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1"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5"/>
          <p:cNvSpPr txBox="1"/>
          <p:nvPr>
            <p:ph idx="2"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6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3"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4"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7"/>
          <p:cNvSpPr txBox="1"/>
          <p:nvPr>
            <p:ph idx="1"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2"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3"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4"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5"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7"/>
          <p:cNvSpPr txBox="1"/>
          <p:nvPr>
            <p:ph idx="6"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8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8"/>
          <p:cNvSpPr txBox="1"/>
          <p:nvPr>
            <p:ph idx="1"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9"/>
          <p:cNvSpPr txBox="1"/>
          <p:nvPr>
            <p:ph idx="2"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idx="1"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2"/>
          <p:cNvSpPr txBox="1"/>
          <p:nvPr>
            <p:ph idx="2"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2"/>
          <p:cNvSpPr txBox="1"/>
          <p:nvPr>
            <p:ph idx="3"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3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3"/>
          <p:cNvSpPr txBox="1"/>
          <p:nvPr>
            <p:ph idx="1"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3"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3"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310400" cy="579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310400" cy="579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840" y="-20880"/>
            <a:ext cx="10196640" cy="573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312560" cy="580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221840" cy="574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221840" cy="574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221840" cy="574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221840" cy="574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310400" cy="579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310400" cy="579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221840" cy="574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079280" cy="566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079280" cy="566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079280" cy="566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965" cy="56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965" cy="56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079280" cy="566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221840" cy="574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" y="720"/>
            <a:ext cx="10077840" cy="56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00" y="-35280"/>
            <a:ext cx="10310400" cy="579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2023-01-17T10:11:16Z</dcterms:created>
</cp:coreProperties>
</file>